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47994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主要介绍了一种使用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Ooho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水泡的新型饮用水方式。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28" y="915629"/>
            <a:ext cx="10586554" cy="1145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阅读下面短文，从所给方框中选出能填入空白处的最佳选项，使短文通顺，结构完整，其中有一项是多余选项。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choose to drink bottled water when they are thirsty outside,but bottles can be bad for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 yes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348880"/>
            <a:ext cx="11485848" cy="244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bottled water is cleaner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still some problems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colour,no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 and no taste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them in pockets or bags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way to drink water without using a bottle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can just put the whole bubble into your mouth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395867"/>
            <a:ext cx="11485848" cy="240128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901098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28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28006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“Of course yes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可知，此处提出一个与瓶装水有关的问题，选项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有没有办法不用瓶子喝水？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26654" y="490109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buy the Ooho bubble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small ball of water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is in a soft bubble and the bubble is made from seaweed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海藻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bubble is like a bottle that you can eat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importantly,it is safe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132856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bottled water is cleaner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still some problems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colour,no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 and no taste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them in pockets or bags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way to drink water without using a bottle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can just put the whole bubble into your mouth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165035"/>
            <a:ext cx="11485848" cy="277613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972894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29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37321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importantly, it is safe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Ooho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水泡的特点，选项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它没有颜色，没有气味，也没有味道。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1441" y="497289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drink from the Ooho bubble,you can make a hole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you drink the water in it,you can throw the bubble away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bad for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bubble is edible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可食用的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Also,the bubbles are easy to carry and are not expensive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only costs 0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yuan to make one Ooho bubble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why so many people like the bubbles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276872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bottled water is cleaner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still some problems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colour,no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 and no taste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them in pockets or bags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way to drink water without using a bottle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can just put the whole bubble into your mouth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9077"/>
            <a:ext cx="11485848" cy="222866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562443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30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06403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 you drink the water in it, you can throw the bubble away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可知，此处在说喝完水后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Ooho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水泡怎么处理，选项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或者你可以把整个泡泡都放进嘴里。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15868" y="4558493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example,there is not much water in each bubble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have to drink a lot of them before you are not thirsty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some people may feel it’s not clean to carry the water bubble in their hands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16832"/>
            <a:ext cx="11485848" cy="244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bottled water is cleaner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still some problems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colour,no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 and no taste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them in pockets or bags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way to drink water without using a bottle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can just put the whole bubble into your mouth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36934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365104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31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72514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“For example, there is not much water in each bubble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Ooho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水泡的缺点，选项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但仍然存在一些问题。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8654" y="436510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example,there is not much water in each bubble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have to drink a lot of them before you are not thirsty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some people may feel it’s not clean to carry the water bubble in their hands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16832"/>
            <a:ext cx="11485848" cy="244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bottled water is cleaner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still some problems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colour,no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 and no taste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them in pockets or bags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way to drink water without using a bottle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can just put the whole bubble into your mouth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36934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365104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 smtClean="0">
                <a:solidFill>
                  <a:srgbClr val="00B0F0"/>
                </a:solidFill>
              </a:rPr>
              <a:t>32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472514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some people may feel it’s not clean to carry the water bubble in their hands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可知，此处介绍这些人的观点，选项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他们说瓶装水更干净。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58508" y="436510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3101</Words>
  <Application>WPS 演示</Application>
  <PresentationFormat>自定义</PresentationFormat>
  <Paragraphs>82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70C5693434F5496C91A40CC6D900DE20_12</vt:lpwstr>
  </property>
</Properties>
</file>